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39DF3F3-82EE-4A51-926D-4148C444505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7640" cy="179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1D3171F-FC57-435E-A47B-AEE5B3F0D10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7640" cy="179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FE7CD36-BC81-4B5D-96E2-81FBBBF1F1A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7640" cy="179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85286C4-69C6-4157-A487-354A5505E90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7640" cy="179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456027C-4E41-427F-91CF-EB8BCCB5430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7640" cy="179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9DF6911-36A8-4636-B283-66C6A146D78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7640" cy="179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9BE3706-D36B-40E4-8D79-53D0DB39B67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7640" cy="179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A3AB956-480E-40FF-B43B-99C86BA2B29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143000" y="841680"/>
            <a:ext cx="6857640" cy="8299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AA391E0-2286-42F5-A718-75959E3661D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7640" cy="179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F3FA5FC-93AC-4C25-8799-4E027C7098A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7640" cy="179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E9CBA39-611C-4324-A3C6-1B27DE498BF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7640" cy="179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FF017A9-1778-4CAE-8DBB-7C3A7BCC1D2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7640" cy="1790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indent="0">
              <a:buNone/>
            </a:pPr>
            <a:r>
              <a:rPr b="0" lang="pt-BR" sz="45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628560" y="4767120"/>
            <a:ext cx="205704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buNone/>
              <a:defRPr b="0" lang="pt-B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Times New Roman"/>
              </a:rPr>
              <a:t>&lt;data/hora&gt;</a:t>
            </a:r>
            <a:endParaRPr b="0" lang="pt-B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029040" y="4767120"/>
            <a:ext cx="308592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pt-B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Times New Roman"/>
              </a:rPr>
              <a:t>&lt;rodapé&gt;</a:t>
            </a:r>
            <a:endParaRPr b="0" lang="pt-B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458040" y="4767120"/>
            <a:ext cx="205704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pt-BR" sz="900" spc="-1" strike="noStrike">
                <a:solidFill>
                  <a:srgbClr val="888888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70943CA-628C-49B0-8DAE-260C786CED06}" type="slidenum">
              <a:rPr b="0" lang="pt-BR" sz="900" spc="-1" strike="noStrike">
                <a:solidFill>
                  <a:srgbClr val="888888"/>
                </a:solidFill>
                <a:latin typeface="Arial"/>
                <a:ea typeface="Arial"/>
              </a:rPr>
              <a:t>&lt;número&gt;</a:t>
            </a:fld>
            <a:endParaRPr b="0" lang="pt-BR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84;p1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 w="0">
            <a:noFill/>
          </a:ln>
        </p:spPr>
      </p:pic>
      <p:sp>
        <p:nvSpPr>
          <p:cNvPr id="42" name="Google Shape;86;p13"/>
          <p:cNvSpPr/>
          <p:nvPr/>
        </p:nvSpPr>
        <p:spPr>
          <a:xfrm>
            <a:off x="772920" y="1667880"/>
            <a:ext cx="5906520" cy="126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pt-BR" sz="4800" spc="-1" strike="noStrike">
                <a:solidFill>
                  <a:schemeClr val="lt1"/>
                </a:solidFill>
                <a:latin typeface="Montserrat Black"/>
                <a:ea typeface="Montserrat Black"/>
              </a:rPr>
              <a:t>Título da</a:t>
            </a:r>
            <a:endParaRPr b="0" lang="pt-BR" sz="4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pt-BR" sz="4800" spc="-1" strike="noStrike">
                <a:solidFill>
                  <a:schemeClr val="lt1"/>
                </a:solidFill>
                <a:latin typeface="Montserrat Black"/>
                <a:ea typeface="Montserrat Black"/>
              </a:rPr>
              <a:t>Apresentação</a:t>
            </a:r>
            <a:endParaRPr b="0" lang="pt-BR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Google Shape;87;p13"/>
          <p:cNvSpPr/>
          <p:nvPr/>
        </p:nvSpPr>
        <p:spPr>
          <a:xfrm>
            <a:off x="772920" y="3418920"/>
            <a:ext cx="4596120" cy="96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latin typeface="Montserrat"/>
                <a:ea typeface="Montserrat"/>
              </a:rPr>
              <a:t>SECRETARIA DE XXXXXXXXX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latin typeface="Montserrat"/>
                <a:ea typeface="Montserrat"/>
              </a:rPr>
              <a:t>XXXXXXXXXXXXX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92;p14" descr=""/>
          <p:cNvPicPr/>
          <p:nvPr/>
        </p:nvPicPr>
        <p:blipFill>
          <a:blip r:embed="rId1"/>
          <a:srcRect l="0" t="0" r="65929" b="0"/>
          <a:stretch/>
        </p:blipFill>
        <p:spPr>
          <a:xfrm>
            <a:off x="6029280" y="0"/>
            <a:ext cx="3114360" cy="5143320"/>
          </a:xfrm>
          <a:prstGeom prst="rect">
            <a:avLst/>
          </a:prstGeom>
          <a:ln w="0">
            <a:noFill/>
          </a:ln>
        </p:spPr>
      </p:pic>
      <p:pic>
        <p:nvPicPr>
          <p:cNvPr id="45" name="Google Shape;93;p14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 w="0">
            <a:noFill/>
          </a:ln>
        </p:spPr>
      </p:pic>
      <p:sp>
        <p:nvSpPr>
          <p:cNvPr id="46" name="Google Shape;95;p14"/>
          <p:cNvSpPr/>
          <p:nvPr/>
        </p:nvSpPr>
        <p:spPr>
          <a:xfrm>
            <a:off x="772920" y="1667880"/>
            <a:ext cx="5906520" cy="126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pt-BR" sz="4800" spc="-1" strike="noStrike">
                <a:solidFill>
                  <a:schemeClr val="lt1"/>
                </a:solidFill>
                <a:latin typeface="Montserrat Black"/>
                <a:ea typeface="Montserrat Black"/>
              </a:rPr>
              <a:t>Título da</a:t>
            </a:r>
            <a:endParaRPr b="0" lang="pt-BR" sz="4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pt-BR" sz="4800" spc="-1" strike="noStrike">
                <a:solidFill>
                  <a:schemeClr val="lt1"/>
                </a:solidFill>
                <a:latin typeface="Montserrat Black"/>
                <a:ea typeface="Montserrat Black"/>
              </a:rPr>
              <a:t>Apresentação</a:t>
            </a:r>
            <a:endParaRPr b="0" lang="pt-BR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Google Shape;97;p14"/>
          <p:cNvSpPr/>
          <p:nvPr/>
        </p:nvSpPr>
        <p:spPr>
          <a:xfrm>
            <a:off x="7052400" y="469080"/>
            <a:ext cx="1223280" cy="10339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8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  <a:ea typeface="Calibri"/>
              </a:rPr>
              <a:t>Aqui pode ser 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  <a:ea typeface="Calibri"/>
              </a:rPr>
              <a:t>inserida uma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  <a:ea typeface="Calibri"/>
              </a:rPr>
              <a:t>imagem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  <a:ea typeface="Calibri"/>
              </a:rPr>
              <a:t>atrás da moldura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Google Shape;87;p 1"/>
          <p:cNvSpPr/>
          <p:nvPr/>
        </p:nvSpPr>
        <p:spPr>
          <a:xfrm>
            <a:off x="772920" y="3418920"/>
            <a:ext cx="4596120" cy="96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latin typeface="Montserrat"/>
                <a:ea typeface="Montserrat"/>
              </a:rPr>
              <a:t>SECRETARIA DE XXXXXXXXX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latin typeface="Montserrat"/>
                <a:ea typeface="Montserrat"/>
              </a:rPr>
              <a:t>XXXXXXXXXXXXX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102;p15"/>
          <p:cNvSpPr/>
          <p:nvPr/>
        </p:nvSpPr>
        <p:spPr>
          <a:xfrm>
            <a:off x="0" y="139680"/>
            <a:ext cx="9143640" cy="891720"/>
          </a:xfrm>
          <a:prstGeom prst="rect">
            <a:avLst/>
          </a:prstGeom>
          <a:solidFill>
            <a:srgbClr val="f670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" name="Google Shape;103;p15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 w="0">
            <a:noFill/>
          </a:ln>
        </p:spPr>
      </p:pic>
      <p:sp>
        <p:nvSpPr>
          <p:cNvPr id="51" name="Google Shape;104;p15"/>
          <p:cNvSpPr/>
          <p:nvPr/>
        </p:nvSpPr>
        <p:spPr>
          <a:xfrm>
            <a:off x="1341360" y="1251720"/>
            <a:ext cx="62388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pt-BR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Texto do Slide</a:t>
            </a:r>
            <a:endParaRPr b="0" lang="pt-B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Google Shape;105;p15"/>
          <p:cNvSpPr/>
          <p:nvPr/>
        </p:nvSpPr>
        <p:spPr>
          <a:xfrm>
            <a:off x="1341360" y="348120"/>
            <a:ext cx="6131160" cy="48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pt-BR" sz="2200" spc="-1" strike="noStrike">
                <a:solidFill>
                  <a:schemeClr val="lt1"/>
                </a:solidFill>
                <a:latin typeface="Montserrat ExtraBold"/>
                <a:ea typeface="Montserrat ExtraBold"/>
              </a:rPr>
              <a:t>Título do Slide em 1 linha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Google Shape;106;p15"/>
          <p:cNvSpPr/>
          <p:nvPr/>
        </p:nvSpPr>
        <p:spPr>
          <a:xfrm>
            <a:off x="8413200" y="147240"/>
            <a:ext cx="624240" cy="86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4500" spc="-1" strike="noStrike">
                <a:solidFill>
                  <a:srgbClr val="c5541e"/>
                </a:solidFill>
                <a:latin typeface="Montserrat Black"/>
                <a:ea typeface="Montserrat Black"/>
              </a:rPr>
              <a:t>1</a:t>
            </a:r>
            <a:endParaRPr b="0" lang="pt-BR" sz="4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11;p16"/>
          <p:cNvSpPr/>
          <p:nvPr/>
        </p:nvSpPr>
        <p:spPr>
          <a:xfrm>
            <a:off x="0" y="139680"/>
            <a:ext cx="9143640" cy="891720"/>
          </a:xfrm>
          <a:prstGeom prst="rect">
            <a:avLst/>
          </a:prstGeom>
          <a:solidFill>
            <a:srgbClr val="f6703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" name="Google Shape;112;p16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 w="0">
            <a:noFill/>
          </a:ln>
        </p:spPr>
      </p:pic>
      <p:sp>
        <p:nvSpPr>
          <p:cNvPr id="56" name="Google Shape;113;p16"/>
          <p:cNvSpPr/>
          <p:nvPr/>
        </p:nvSpPr>
        <p:spPr>
          <a:xfrm>
            <a:off x="1341360" y="1251720"/>
            <a:ext cx="623880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pt-BR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Texto do Slide</a:t>
            </a:r>
            <a:endParaRPr b="0" lang="pt-B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Google Shape;114;p16"/>
          <p:cNvSpPr/>
          <p:nvPr/>
        </p:nvSpPr>
        <p:spPr>
          <a:xfrm>
            <a:off x="1341360" y="261000"/>
            <a:ext cx="6131160" cy="78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pt-BR" sz="2200" spc="-1" strike="noStrike">
                <a:solidFill>
                  <a:schemeClr val="lt1"/>
                </a:solidFill>
                <a:latin typeface="Montserrat ExtraBold"/>
                <a:ea typeface="Montserrat ExtraBold"/>
              </a:rPr>
              <a:t>Título do Slide 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pt-BR" sz="2200" spc="-1" strike="noStrike">
                <a:solidFill>
                  <a:schemeClr val="lt1"/>
                </a:solidFill>
                <a:latin typeface="Montserrat ExtraBold"/>
                <a:ea typeface="Montserrat ExtraBold"/>
              </a:rPr>
              <a:t>em 2 linhas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Google Shape;106;p 1"/>
          <p:cNvSpPr/>
          <p:nvPr/>
        </p:nvSpPr>
        <p:spPr>
          <a:xfrm>
            <a:off x="8413200" y="147240"/>
            <a:ext cx="624240" cy="86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4500" spc="-1" strike="noStrike">
                <a:solidFill>
                  <a:srgbClr val="c5541e"/>
                </a:solidFill>
                <a:latin typeface="Montserrat Black"/>
                <a:ea typeface="Montserrat Black"/>
              </a:rPr>
              <a:t>1</a:t>
            </a:r>
            <a:endParaRPr b="0" lang="pt-BR" sz="4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119;p17" descr=""/>
          <p:cNvPicPr/>
          <p:nvPr/>
        </p:nvPicPr>
        <p:blipFill>
          <a:blip r:embed="rId1"/>
          <a:srcRect l="0" t="0" r="39622" b="0"/>
          <a:stretch/>
        </p:blipFill>
        <p:spPr>
          <a:xfrm>
            <a:off x="3623400" y="0"/>
            <a:ext cx="5520240" cy="5142960"/>
          </a:xfrm>
          <a:prstGeom prst="rect">
            <a:avLst/>
          </a:prstGeom>
          <a:ln w="0">
            <a:noFill/>
          </a:ln>
        </p:spPr>
      </p:pic>
      <p:pic>
        <p:nvPicPr>
          <p:cNvPr id="60" name="Google Shape;120;p17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 w="0">
            <a:noFill/>
          </a:ln>
        </p:spPr>
      </p:pic>
      <p:sp>
        <p:nvSpPr>
          <p:cNvPr id="61" name="Google Shape;121;p17"/>
          <p:cNvSpPr/>
          <p:nvPr/>
        </p:nvSpPr>
        <p:spPr>
          <a:xfrm>
            <a:off x="684720" y="968760"/>
            <a:ext cx="3292200" cy="116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latin typeface="Montserrat ExtraBold"/>
                <a:ea typeface="Montserrat ExtraBold"/>
              </a:rPr>
              <a:t>Subtítulo de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latin typeface="Montserrat ExtraBold"/>
                <a:ea typeface="Montserrat ExtraBold"/>
              </a:rPr>
              <a:t>Slide em várias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latin typeface="Montserrat ExtraBold"/>
                <a:ea typeface="Montserrat ExtraBold"/>
              </a:rPr>
              <a:t>linhas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Google Shape;122;p17"/>
          <p:cNvSpPr/>
          <p:nvPr/>
        </p:nvSpPr>
        <p:spPr>
          <a:xfrm>
            <a:off x="684720" y="2328840"/>
            <a:ext cx="324108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pt-BR" sz="1600" spc="-1" strike="noStrike">
                <a:solidFill>
                  <a:srgbClr val="ffffff"/>
                </a:solidFill>
                <a:latin typeface="Montserrat"/>
                <a:ea typeface="Montserrat"/>
              </a:rPr>
              <a:t>Texto do Slide</a:t>
            </a:r>
            <a:endParaRPr b="0" lang="pt-BR" sz="1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Google Shape;123;p17"/>
          <p:cNvSpPr/>
          <p:nvPr/>
        </p:nvSpPr>
        <p:spPr>
          <a:xfrm>
            <a:off x="4985280" y="454680"/>
            <a:ext cx="1223280" cy="10339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8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  <a:ea typeface="Calibri"/>
              </a:rPr>
              <a:t>Aqui pode ser 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  <a:ea typeface="Calibri"/>
              </a:rPr>
              <a:t>inserida uma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  <a:ea typeface="Calibri"/>
              </a:rPr>
              <a:t>imagem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  <a:ea typeface="Calibri"/>
              </a:rPr>
              <a:t>atrás da moldura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Google Shape;121;p 1"/>
          <p:cNvSpPr/>
          <p:nvPr/>
        </p:nvSpPr>
        <p:spPr>
          <a:xfrm>
            <a:off x="720000" y="475560"/>
            <a:ext cx="3292200" cy="38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i="1" lang="pt-BR" sz="1500" spc="-1" strike="noStrike">
                <a:solidFill>
                  <a:schemeClr val="lt1"/>
                </a:solidFill>
                <a:latin typeface="Montserrat ExtraBold"/>
                <a:ea typeface="Montserrat ExtraBold"/>
              </a:rPr>
              <a:t>TÍTULO DE SLIDE</a:t>
            </a:r>
            <a:endParaRPr b="0" i="1" lang="pt-BR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128;p18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 w="0">
            <a:noFill/>
          </a:ln>
        </p:spPr>
      </p:pic>
      <p:sp>
        <p:nvSpPr>
          <p:cNvPr id="66" name="Google Shape;129;p18"/>
          <p:cNvSpPr/>
          <p:nvPr/>
        </p:nvSpPr>
        <p:spPr>
          <a:xfrm>
            <a:off x="945360" y="2089080"/>
            <a:ext cx="5155200" cy="67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>
              <a:lnSpc>
                <a:spcPct val="80000"/>
              </a:lnSpc>
              <a:tabLst>
                <a:tab algn="l" pos="0"/>
              </a:tabLst>
            </a:pPr>
            <a:r>
              <a:rPr b="0" lang="pt-BR" sz="4800" spc="-1" strike="noStrike">
                <a:solidFill>
                  <a:schemeClr val="lt1"/>
                </a:solidFill>
                <a:latin typeface="Montserrat Black"/>
                <a:ea typeface="Montserrat Black"/>
              </a:rPr>
              <a:t>Obrigado!</a:t>
            </a:r>
            <a:endParaRPr b="0" lang="pt-BR" sz="4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134;p19" descr=""/>
          <p:cNvPicPr/>
          <p:nvPr/>
        </p:nvPicPr>
        <p:blipFill>
          <a:blip r:embed="rId1"/>
          <a:srcRect l="0" t="0" r="37417" b="0"/>
          <a:stretch/>
        </p:blipFill>
        <p:spPr>
          <a:xfrm>
            <a:off x="4088880" y="0"/>
            <a:ext cx="5054760" cy="5143320"/>
          </a:xfrm>
          <a:prstGeom prst="rect">
            <a:avLst/>
          </a:prstGeom>
          <a:ln w="0">
            <a:noFill/>
          </a:ln>
        </p:spPr>
      </p:pic>
      <p:pic>
        <p:nvPicPr>
          <p:cNvPr id="68" name="Google Shape;135;p19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 w="0">
            <a:noFill/>
          </a:ln>
        </p:spPr>
      </p:pic>
      <p:sp>
        <p:nvSpPr>
          <p:cNvPr id="69" name="Google Shape;136;p19"/>
          <p:cNvSpPr/>
          <p:nvPr/>
        </p:nvSpPr>
        <p:spPr>
          <a:xfrm>
            <a:off x="945360" y="2089080"/>
            <a:ext cx="5155200" cy="67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>
              <a:lnSpc>
                <a:spcPct val="80000"/>
              </a:lnSpc>
              <a:tabLst>
                <a:tab algn="l" pos="0"/>
              </a:tabLst>
            </a:pPr>
            <a:r>
              <a:rPr b="0" lang="pt-BR" sz="4800" spc="-1" strike="noStrike">
                <a:solidFill>
                  <a:schemeClr val="lt1"/>
                </a:solidFill>
                <a:latin typeface="Montserrat Black"/>
                <a:ea typeface="Montserrat Black"/>
              </a:rPr>
              <a:t>Obrigado!</a:t>
            </a:r>
            <a:endParaRPr b="0" lang="pt-BR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Google Shape;137;p19"/>
          <p:cNvSpPr/>
          <p:nvPr/>
        </p:nvSpPr>
        <p:spPr>
          <a:xfrm>
            <a:off x="7052400" y="469080"/>
            <a:ext cx="1223280" cy="10339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8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  <a:ea typeface="Calibri"/>
              </a:rPr>
              <a:t>Aqui pode ser 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  <a:ea typeface="Calibri"/>
              </a:rPr>
              <a:t>inserida uma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  <a:ea typeface="Calibri"/>
              </a:rPr>
              <a:t>imagem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  <a:ea typeface="Calibri"/>
              </a:rPr>
              <a:t>atrás da moldura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Application>LibreOffice/7.4.6.2$Windows_X86_64 LibreOffice_project/5b1f5509c2decdade7fda905e3e1429a67acd63d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pt-BR</dc:language>
  <cp:lastModifiedBy/>
  <dcterms:modified xsi:type="dcterms:W3CDTF">2023-06-12T15:34:26Z</dcterms:modified>
  <cp:revision>1</cp:revision>
  <dc:subject/>
  <dc:title/>
</cp:coreProperties>
</file>